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C444"/>
    <a:srgbClr val="0053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65B107-8E7B-40D7-AD6F-BD8981CE3EF5}" v="3" dt="2022-12-05T15:41:14.1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31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Hoer" userId="3eabd9af-13af-452d-8bee-a744f7f907af" providerId="ADAL" clId="{AAAED84D-A889-4B1A-92D6-5676FFEB393B}"/>
    <pc:docChg chg="undo custSel addSld modSld">
      <pc:chgData name="Simon Hoer" userId="3eabd9af-13af-452d-8bee-a744f7f907af" providerId="ADAL" clId="{AAAED84D-A889-4B1A-92D6-5676FFEB393B}" dt="2022-08-24T10:56:35.253" v="299" actId="1076"/>
      <pc:docMkLst>
        <pc:docMk/>
      </pc:docMkLst>
      <pc:sldChg chg="addSp delSp modSp new mod">
        <pc:chgData name="Simon Hoer" userId="3eabd9af-13af-452d-8bee-a744f7f907af" providerId="ADAL" clId="{AAAED84D-A889-4B1A-92D6-5676FFEB393B}" dt="2022-08-24T10:56:35.253" v="299" actId="1076"/>
        <pc:sldMkLst>
          <pc:docMk/>
          <pc:sldMk cId="796350461" sldId="257"/>
        </pc:sldMkLst>
        <pc:spChg chg="add mod">
          <ac:chgData name="Simon Hoer" userId="3eabd9af-13af-452d-8bee-a744f7f907af" providerId="ADAL" clId="{AAAED84D-A889-4B1A-92D6-5676FFEB393B}" dt="2022-08-24T10:51:13.188" v="15" actId="1076"/>
          <ac:spMkLst>
            <pc:docMk/>
            <pc:sldMk cId="796350461" sldId="257"/>
            <ac:spMk id="2" creationId="{4708BCCA-6DDF-6285-4F61-B5BBF11EC17F}"/>
          </ac:spMkLst>
        </pc:spChg>
        <pc:spChg chg="add mod">
          <ac:chgData name="Simon Hoer" userId="3eabd9af-13af-452d-8bee-a744f7f907af" providerId="ADAL" clId="{AAAED84D-A889-4B1A-92D6-5676FFEB393B}" dt="2022-08-24T10:55:42.173" v="153" actId="1036"/>
          <ac:spMkLst>
            <pc:docMk/>
            <pc:sldMk cId="796350461" sldId="257"/>
            <ac:spMk id="4" creationId="{2C0B74D5-3FEB-92D2-C5BC-A0523C8D77CF}"/>
          </ac:spMkLst>
        </pc:spChg>
        <pc:spChg chg="add mod">
          <ac:chgData name="Simon Hoer" userId="3eabd9af-13af-452d-8bee-a744f7f907af" providerId="ADAL" clId="{AAAED84D-A889-4B1A-92D6-5676FFEB393B}" dt="2022-08-24T10:50:55.058" v="12" actId="14100"/>
          <ac:spMkLst>
            <pc:docMk/>
            <pc:sldMk cId="796350461" sldId="257"/>
            <ac:spMk id="5" creationId="{0A51BF54-2460-C7AD-0F75-E7219E269D9D}"/>
          </ac:spMkLst>
        </pc:spChg>
        <pc:spChg chg="mod">
          <ac:chgData name="Simon Hoer" userId="3eabd9af-13af-452d-8bee-a744f7f907af" providerId="ADAL" clId="{AAAED84D-A889-4B1A-92D6-5676FFEB393B}" dt="2022-08-24T10:49:06.019" v="1"/>
          <ac:spMkLst>
            <pc:docMk/>
            <pc:sldMk cId="796350461" sldId="257"/>
            <ac:spMk id="10" creationId="{B632E196-8705-3323-0CF7-DDCA7426FC79}"/>
          </ac:spMkLst>
        </pc:spChg>
        <pc:spChg chg="mod">
          <ac:chgData name="Simon Hoer" userId="3eabd9af-13af-452d-8bee-a744f7f907af" providerId="ADAL" clId="{AAAED84D-A889-4B1A-92D6-5676FFEB393B}" dt="2022-08-24T10:49:06.019" v="1"/>
          <ac:spMkLst>
            <pc:docMk/>
            <pc:sldMk cId="796350461" sldId="257"/>
            <ac:spMk id="11" creationId="{58D16AC9-EABA-778A-5633-68AA978D680B}"/>
          </ac:spMkLst>
        </pc:spChg>
        <pc:spChg chg="mod">
          <ac:chgData name="Simon Hoer" userId="3eabd9af-13af-452d-8bee-a744f7f907af" providerId="ADAL" clId="{AAAED84D-A889-4B1A-92D6-5676FFEB393B}" dt="2022-08-24T10:49:06.019" v="1"/>
          <ac:spMkLst>
            <pc:docMk/>
            <pc:sldMk cId="796350461" sldId="257"/>
            <ac:spMk id="13" creationId="{6473FFF5-750C-F42B-E4BF-EF134B17E0EC}"/>
          </ac:spMkLst>
        </pc:spChg>
        <pc:spChg chg="mod">
          <ac:chgData name="Simon Hoer" userId="3eabd9af-13af-452d-8bee-a744f7f907af" providerId="ADAL" clId="{AAAED84D-A889-4B1A-92D6-5676FFEB393B}" dt="2022-08-24T10:49:06.019" v="1"/>
          <ac:spMkLst>
            <pc:docMk/>
            <pc:sldMk cId="796350461" sldId="257"/>
            <ac:spMk id="14" creationId="{751968BC-6CAF-11CE-B4EC-AAAACE98904D}"/>
          </ac:spMkLst>
        </pc:spChg>
        <pc:spChg chg="mod">
          <ac:chgData name="Simon Hoer" userId="3eabd9af-13af-452d-8bee-a744f7f907af" providerId="ADAL" clId="{AAAED84D-A889-4B1A-92D6-5676FFEB393B}" dt="2022-08-24T10:49:06.019" v="1"/>
          <ac:spMkLst>
            <pc:docMk/>
            <pc:sldMk cId="796350461" sldId="257"/>
            <ac:spMk id="15" creationId="{ED954967-1D5A-C2F7-FFA0-E3D62A2860B1}"/>
          </ac:spMkLst>
        </pc:spChg>
        <pc:spChg chg="mod">
          <ac:chgData name="Simon Hoer" userId="3eabd9af-13af-452d-8bee-a744f7f907af" providerId="ADAL" clId="{AAAED84D-A889-4B1A-92D6-5676FFEB393B}" dt="2022-08-24T10:49:06.019" v="1"/>
          <ac:spMkLst>
            <pc:docMk/>
            <pc:sldMk cId="796350461" sldId="257"/>
            <ac:spMk id="16" creationId="{606836D6-382D-264C-F0E7-2479E666988B}"/>
          </ac:spMkLst>
        </pc:spChg>
        <pc:spChg chg="mod">
          <ac:chgData name="Simon Hoer" userId="3eabd9af-13af-452d-8bee-a744f7f907af" providerId="ADAL" clId="{AAAED84D-A889-4B1A-92D6-5676FFEB393B}" dt="2022-08-24T10:49:06.019" v="1"/>
          <ac:spMkLst>
            <pc:docMk/>
            <pc:sldMk cId="796350461" sldId="257"/>
            <ac:spMk id="17" creationId="{3E815656-6299-7314-CBE1-A20663D61CBE}"/>
          </ac:spMkLst>
        </pc:spChg>
        <pc:spChg chg="mod">
          <ac:chgData name="Simon Hoer" userId="3eabd9af-13af-452d-8bee-a744f7f907af" providerId="ADAL" clId="{AAAED84D-A889-4B1A-92D6-5676FFEB393B}" dt="2022-08-24T10:49:06.019" v="1"/>
          <ac:spMkLst>
            <pc:docMk/>
            <pc:sldMk cId="796350461" sldId="257"/>
            <ac:spMk id="18" creationId="{B7821DF0-E6E2-3676-DACB-F9C88B544E10}"/>
          </ac:spMkLst>
        </pc:spChg>
        <pc:spChg chg="mod">
          <ac:chgData name="Simon Hoer" userId="3eabd9af-13af-452d-8bee-a744f7f907af" providerId="ADAL" clId="{AAAED84D-A889-4B1A-92D6-5676FFEB393B}" dt="2022-08-24T10:49:06.019" v="1"/>
          <ac:spMkLst>
            <pc:docMk/>
            <pc:sldMk cId="796350461" sldId="257"/>
            <ac:spMk id="23" creationId="{C4A0179E-A4AC-D194-AAFF-BEE871F98CC3}"/>
          </ac:spMkLst>
        </pc:spChg>
        <pc:spChg chg="add mod">
          <ac:chgData name="Simon Hoer" userId="3eabd9af-13af-452d-8bee-a744f7f907af" providerId="ADAL" clId="{AAAED84D-A889-4B1A-92D6-5676FFEB393B}" dt="2022-08-24T10:55:42.173" v="153" actId="1036"/>
          <ac:spMkLst>
            <pc:docMk/>
            <pc:sldMk cId="796350461" sldId="257"/>
            <ac:spMk id="25" creationId="{18EC5FDC-837F-DF2A-531C-B4A1689C19A6}"/>
          </ac:spMkLst>
        </pc:spChg>
        <pc:spChg chg="add mod">
          <ac:chgData name="Simon Hoer" userId="3eabd9af-13af-452d-8bee-a744f7f907af" providerId="ADAL" clId="{AAAED84D-A889-4B1A-92D6-5676FFEB393B}" dt="2022-08-24T10:55:42.173" v="153" actId="1036"/>
          <ac:spMkLst>
            <pc:docMk/>
            <pc:sldMk cId="796350461" sldId="257"/>
            <ac:spMk id="27" creationId="{3B1BE24D-22DD-E8F5-ECBF-30DDD819681D}"/>
          </ac:spMkLst>
        </pc:spChg>
        <pc:spChg chg="add mod">
          <ac:chgData name="Simon Hoer" userId="3eabd9af-13af-452d-8bee-a744f7f907af" providerId="ADAL" clId="{AAAED84D-A889-4B1A-92D6-5676FFEB393B}" dt="2022-08-24T10:55:42.173" v="153" actId="1036"/>
          <ac:spMkLst>
            <pc:docMk/>
            <pc:sldMk cId="796350461" sldId="257"/>
            <ac:spMk id="28" creationId="{CDB91B77-5198-A8C8-53D8-21154C13607C}"/>
          </ac:spMkLst>
        </pc:spChg>
        <pc:grpChg chg="add mod">
          <ac:chgData name="Simon Hoer" userId="3eabd9af-13af-452d-8bee-a744f7f907af" providerId="ADAL" clId="{AAAED84D-A889-4B1A-92D6-5676FFEB393B}" dt="2022-08-24T10:56:17.600" v="266" actId="1036"/>
          <ac:grpSpMkLst>
            <pc:docMk/>
            <pc:sldMk cId="796350461" sldId="257"/>
            <ac:grpSpMk id="6" creationId="{DA9F21EC-90F4-583A-4335-79AD03208F5D}"/>
          </ac:grpSpMkLst>
        </pc:grpChg>
        <pc:picChg chg="add mod">
          <ac:chgData name="Simon Hoer" userId="3eabd9af-13af-452d-8bee-a744f7f907af" providerId="ADAL" clId="{AAAED84D-A889-4B1A-92D6-5676FFEB393B}" dt="2022-08-24T10:55:42.173" v="153" actId="1036"/>
          <ac:picMkLst>
            <pc:docMk/>
            <pc:sldMk cId="796350461" sldId="257"/>
            <ac:picMk id="3" creationId="{5FF1C558-E620-1AC3-22D7-593588B23918}"/>
          </ac:picMkLst>
        </pc:picChg>
        <pc:picChg chg="mod">
          <ac:chgData name="Simon Hoer" userId="3eabd9af-13af-452d-8bee-a744f7f907af" providerId="ADAL" clId="{AAAED84D-A889-4B1A-92D6-5676FFEB393B}" dt="2022-08-24T10:49:06.019" v="1"/>
          <ac:picMkLst>
            <pc:docMk/>
            <pc:sldMk cId="796350461" sldId="257"/>
            <ac:picMk id="7" creationId="{AA2AA997-EAD3-518C-D4E8-2594662F1C61}"/>
          </ac:picMkLst>
        </pc:picChg>
        <pc:picChg chg="mod">
          <ac:chgData name="Simon Hoer" userId="3eabd9af-13af-452d-8bee-a744f7f907af" providerId="ADAL" clId="{AAAED84D-A889-4B1A-92D6-5676FFEB393B}" dt="2022-08-24T10:49:06.019" v="1"/>
          <ac:picMkLst>
            <pc:docMk/>
            <pc:sldMk cId="796350461" sldId="257"/>
            <ac:picMk id="8" creationId="{2073BAEB-FA97-E1D0-0C46-80BD948ACC1E}"/>
          </ac:picMkLst>
        </pc:picChg>
        <pc:picChg chg="mod">
          <ac:chgData name="Simon Hoer" userId="3eabd9af-13af-452d-8bee-a744f7f907af" providerId="ADAL" clId="{AAAED84D-A889-4B1A-92D6-5676FFEB393B}" dt="2022-08-24T10:49:06.019" v="1"/>
          <ac:picMkLst>
            <pc:docMk/>
            <pc:sldMk cId="796350461" sldId="257"/>
            <ac:picMk id="9" creationId="{B3F3C9E6-47B4-FAFF-8FB9-F10C22FCE720}"/>
          </ac:picMkLst>
        </pc:picChg>
        <pc:picChg chg="mod">
          <ac:chgData name="Simon Hoer" userId="3eabd9af-13af-452d-8bee-a744f7f907af" providerId="ADAL" clId="{AAAED84D-A889-4B1A-92D6-5676FFEB393B}" dt="2022-08-24T10:49:06.019" v="1"/>
          <ac:picMkLst>
            <pc:docMk/>
            <pc:sldMk cId="796350461" sldId="257"/>
            <ac:picMk id="19" creationId="{0B39A77E-6B7C-3359-6D80-456ED7B71257}"/>
          </ac:picMkLst>
        </pc:picChg>
        <pc:picChg chg="mod">
          <ac:chgData name="Simon Hoer" userId="3eabd9af-13af-452d-8bee-a744f7f907af" providerId="ADAL" clId="{AAAED84D-A889-4B1A-92D6-5676FFEB393B}" dt="2022-08-24T10:49:06.019" v="1"/>
          <ac:picMkLst>
            <pc:docMk/>
            <pc:sldMk cId="796350461" sldId="257"/>
            <ac:picMk id="20" creationId="{BDE36080-B06C-7AE0-E26D-85283EC93A26}"/>
          </ac:picMkLst>
        </pc:picChg>
        <pc:picChg chg="mod">
          <ac:chgData name="Simon Hoer" userId="3eabd9af-13af-452d-8bee-a744f7f907af" providerId="ADAL" clId="{AAAED84D-A889-4B1A-92D6-5676FFEB393B}" dt="2022-08-24T10:49:06.019" v="1"/>
          <ac:picMkLst>
            <pc:docMk/>
            <pc:sldMk cId="796350461" sldId="257"/>
            <ac:picMk id="21" creationId="{4D85E942-22EB-00AC-2730-F70ECE347B96}"/>
          </ac:picMkLst>
        </pc:picChg>
        <pc:picChg chg="mod">
          <ac:chgData name="Simon Hoer" userId="3eabd9af-13af-452d-8bee-a744f7f907af" providerId="ADAL" clId="{AAAED84D-A889-4B1A-92D6-5676FFEB393B}" dt="2022-08-24T10:49:06.019" v="1"/>
          <ac:picMkLst>
            <pc:docMk/>
            <pc:sldMk cId="796350461" sldId="257"/>
            <ac:picMk id="22" creationId="{77DCC92A-254E-8129-F321-E244A53EA7E9}"/>
          </ac:picMkLst>
        </pc:picChg>
        <pc:picChg chg="add del mod">
          <ac:chgData name="Simon Hoer" userId="3eabd9af-13af-452d-8bee-a744f7f907af" providerId="ADAL" clId="{AAAED84D-A889-4B1A-92D6-5676FFEB393B}" dt="2022-08-24T10:54:24.528" v="104" actId="478"/>
          <ac:picMkLst>
            <pc:docMk/>
            <pc:sldMk cId="796350461" sldId="257"/>
            <ac:picMk id="26" creationId="{00A52B2D-8C27-3710-DC9B-BDD895A90710}"/>
          </ac:picMkLst>
        </pc:picChg>
        <pc:picChg chg="add mod">
          <ac:chgData name="Simon Hoer" userId="3eabd9af-13af-452d-8bee-a744f7f907af" providerId="ADAL" clId="{AAAED84D-A889-4B1A-92D6-5676FFEB393B}" dt="2022-08-24T10:56:35.253" v="299" actId="1076"/>
          <ac:picMkLst>
            <pc:docMk/>
            <pc:sldMk cId="796350461" sldId="257"/>
            <ac:picMk id="30" creationId="{EB0FDAF3-5CA7-2991-EA02-61746FD8C2CF}"/>
          </ac:picMkLst>
        </pc:picChg>
        <pc:picChg chg="add mod">
          <ac:chgData name="Simon Hoer" userId="3eabd9af-13af-452d-8bee-a744f7f907af" providerId="ADAL" clId="{AAAED84D-A889-4B1A-92D6-5676FFEB393B}" dt="2022-08-24T10:55:42.173" v="153" actId="1036"/>
          <ac:picMkLst>
            <pc:docMk/>
            <pc:sldMk cId="796350461" sldId="257"/>
            <ac:picMk id="31" creationId="{91CE4D35-0236-9ABE-63EA-5F5A28BD6966}"/>
          </ac:picMkLst>
        </pc:picChg>
        <pc:picChg chg="add mod">
          <ac:chgData name="Simon Hoer" userId="3eabd9af-13af-452d-8bee-a744f7f907af" providerId="ADAL" clId="{AAAED84D-A889-4B1A-92D6-5676FFEB393B}" dt="2022-08-24T10:55:42.173" v="153" actId="1036"/>
          <ac:picMkLst>
            <pc:docMk/>
            <pc:sldMk cId="796350461" sldId="257"/>
            <ac:picMk id="32" creationId="{7582D115-35CF-7EB6-6362-5B55362818F7}"/>
          </ac:picMkLst>
        </pc:picChg>
        <pc:cxnChg chg="mod">
          <ac:chgData name="Simon Hoer" userId="3eabd9af-13af-452d-8bee-a744f7f907af" providerId="ADAL" clId="{AAAED84D-A889-4B1A-92D6-5676FFEB393B}" dt="2022-08-24T10:49:06.019" v="1"/>
          <ac:cxnSpMkLst>
            <pc:docMk/>
            <pc:sldMk cId="796350461" sldId="257"/>
            <ac:cxnSpMk id="12" creationId="{07A798E9-8539-30B7-07C6-4F2B3D50E301}"/>
          </ac:cxnSpMkLst>
        </pc:cxnChg>
        <pc:cxnChg chg="mod">
          <ac:chgData name="Simon Hoer" userId="3eabd9af-13af-452d-8bee-a744f7f907af" providerId="ADAL" clId="{AAAED84D-A889-4B1A-92D6-5676FFEB393B}" dt="2022-08-24T10:49:06.019" v="1"/>
          <ac:cxnSpMkLst>
            <pc:docMk/>
            <pc:sldMk cId="796350461" sldId="257"/>
            <ac:cxnSpMk id="24" creationId="{56087E63-8595-54E8-4719-46C9162625E3}"/>
          </ac:cxnSpMkLst>
        </pc:cxnChg>
        <pc:cxnChg chg="add mod">
          <ac:chgData name="Simon Hoer" userId="3eabd9af-13af-452d-8bee-a744f7f907af" providerId="ADAL" clId="{AAAED84D-A889-4B1A-92D6-5676FFEB393B}" dt="2022-08-24T10:55:42.173" v="153" actId="1036"/>
          <ac:cxnSpMkLst>
            <pc:docMk/>
            <pc:sldMk cId="796350461" sldId="257"/>
            <ac:cxnSpMk id="29" creationId="{EA019B65-0CDF-DA1C-1AFB-12446922DAE2}"/>
          </ac:cxnSpMkLst>
        </pc:cxnChg>
      </pc:sldChg>
    </pc:docChg>
  </pc:docChgLst>
  <pc:docChgLst>
    <pc:chgData name="Simon Hoer" userId="S::sh380@cam.ac.uk::3eabd9af-13af-452d-8bee-a744f7f907af" providerId="AD" clId="Web-{C14D9637-9D1B-4461-B963-90558303E91A}"/>
    <pc:docChg chg="modSld">
      <pc:chgData name="Simon Hoer" userId="S::sh380@cam.ac.uk::3eabd9af-13af-452d-8bee-a744f7f907af" providerId="AD" clId="Web-{C14D9637-9D1B-4461-B963-90558303E91A}" dt="2022-08-30T09:40:37.020" v="43" actId="1076"/>
      <pc:docMkLst>
        <pc:docMk/>
      </pc:docMkLst>
      <pc:sldChg chg="addSp modSp">
        <pc:chgData name="Simon Hoer" userId="S::sh380@cam.ac.uk::3eabd9af-13af-452d-8bee-a744f7f907af" providerId="AD" clId="Web-{C14D9637-9D1B-4461-B963-90558303E91A}" dt="2022-08-30T09:40:37.020" v="43" actId="1076"/>
        <pc:sldMkLst>
          <pc:docMk/>
          <pc:sldMk cId="4081382375" sldId="256"/>
        </pc:sldMkLst>
        <pc:spChg chg="add mod">
          <ac:chgData name="Simon Hoer" userId="S::sh380@cam.ac.uk::3eabd9af-13af-452d-8bee-a744f7f907af" providerId="AD" clId="Web-{C14D9637-9D1B-4461-B963-90558303E91A}" dt="2022-08-30T09:38:46.220" v="32" actId="14100"/>
          <ac:spMkLst>
            <pc:docMk/>
            <pc:sldMk cId="4081382375" sldId="256"/>
            <ac:spMk id="2" creationId="{BB12915F-B684-E6BB-5C00-5E410165E0E1}"/>
          </ac:spMkLst>
        </pc:spChg>
        <pc:spChg chg="add mod">
          <ac:chgData name="Simon Hoer" userId="S::sh380@cam.ac.uk::3eabd9af-13af-452d-8bee-a744f7f907af" providerId="AD" clId="Web-{C14D9637-9D1B-4461-B963-90558303E91A}" dt="2022-08-30T09:40:22.035" v="41" actId="1076"/>
          <ac:spMkLst>
            <pc:docMk/>
            <pc:sldMk cId="4081382375" sldId="256"/>
            <ac:spMk id="3" creationId="{C4A589CE-8B75-2783-08DC-58CF6803341A}"/>
          </ac:spMkLst>
        </pc:spChg>
        <pc:spChg chg="add mod">
          <ac:chgData name="Simon Hoer" userId="S::sh380@cam.ac.uk::3eabd9af-13af-452d-8bee-a744f7f907af" providerId="AD" clId="Web-{C14D9637-9D1B-4461-B963-90558303E91A}" dt="2022-08-30T09:40:37.020" v="43" actId="1076"/>
          <ac:spMkLst>
            <pc:docMk/>
            <pc:sldMk cId="4081382375" sldId="256"/>
            <ac:spMk id="4" creationId="{56A69666-D455-6C70-5301-CFB0AA2309EB}"/>
          </ac:spMkLst>
        </pc:spChg>
        <pc:spChg chg="mod">
          <ac:chgData name="Simon Hoer" userId="S::sh380@cam.ac.uk::3eabd9af-13af-452d-8bee-a744f7f907af" providerId="AD" clId="Web-{C14D9637-9D1B-4461-B963-90558303E91A}" dt="2022-08-30T09:37:45.578" v="25" actId="14100"/>
          <ac:spMkLst>
            <pc:docMk/>
            <pc:sldMk cId="4081382375" sldId="256"/>
            <ac:spMk id="14" creationId="{BF0E1E2B-53F4-75A3-9197-72B4108CFEEE}"/>
          </ac:spMkLst>
        </pc:spChg>
        <pc:spChg chg="mod">
          <ac:chgData name="Simon Hoer" userId="S::sh380@cam.ac.uk::3eabd9af-13af-452d-8bee-a744f7f907af" providerId="AD" clId="Web-{C14D9637-9D1B-4461-B963-90558303E91A}" dt="2022-08-30T09:40:03.722" v="39"/>
          <ac:spMkLst>
            <pc:docMk/>
            <pc:sldMk cId="4081382375" sldId="256"/>
            <ac:spMk id="15" creationId="{91F00844-EDF9-D618-A8E9-62184618ACC5}"/>
          </ac:spMkLst>
        </pc:spChg>
      </pc:sldChg>
    </pc:docChg>
  </pc:docChgLst>
  <pc:docChgLst>
    <pc:chgData name="Simon Hoer" userId="3eabd9af-13af-452d-8bee-a744f7f907af" providerId="ADAL" clId="{5365B107-8E7B-40D7-AD6F-BD8981CE3EF5}"/>
    <pc:docChg chg="undo custSel modSld">
      <pc:chgData name="Simon Hoer" userId="3eabd9af-13af-452d-8bee-a744f7f907af" providerId="ADAL" clId="{5365B107-8E7B-40D7-AD6F-BD8981CE3EF5}" dt="2022-12-05T15:50:21.675" v="80" actId="2085"/>
      <pc:docMkLst>
        <pc:docMk/>
      </pc:docMkLst>
      <pc:sldChg chg="addSp modSp mod">
        <pc:chgData name="Simon Hoer" userId="3eabd9af-13af-452d-8bee-a744f7f907af" providerId="ADAL" clId="{5365B107-8E7B-40D7-AD6F-BD8981CE3EF5}" dt="2022-12-05T15:48:54.448" v="79" actId="1035"/>
        <pc:sldMkLst>
          <pc:docMk/>
          <pc:sldMk cId="4081382375" sldId="256"/>
        </pc:sldMkLst>
        <pc:spChg chg="mod">
          <ac:chgData name="Simon Hoer" userId="3eabd9af-13af-452d-8bee-a744f7f907af" providerId="ADAL" clId="{5365B107-8E7B-40D7-AD6F-BD8981CE3EF5}" dt="2022-12-05T15:40:09.292" v="10" actId="164"/>
          <ac:spMkLst>
            <pc:docMk/>
            <pc:sldMk cId="4081382375" sldId="256"/>
            <ac:spMk id="2" creationId="{BB12915F-B684-E6BB-5C00-5E410165E0E1}"/>
          </ac:spMkLst>
        </pc:spChg>
        <pc:spChg chg="mod">
          <ac:chgData name="Simon Hoer" userId="3eabd9af-13af-452d-8bee-a744f7f907af" providerId="ADAL" clId="{5365B107-8E7B-40D7-AD6F-BD8981CE3EF5}" dt="2022-12-05T15:41:14.125" v="18" actId="164"/>
          <ac:spMkLst>
            <pc:docMk/>
            <pc:sldMk cId="4081382375" sldId="256"/>
            <ac:spMk id="3" creationId="{C4A589CE-8B75-2783-08DC-58CF6803341A}"/>
          </ac:spMkLst>
        </pc:spChg>
        <pc:spChg chg="mod">
          <ac:chgData name="Simon Hoer" userId="3eabd9af-13af-452d-8bee-a744f7f907af" providerId="ADAL" clId="{5365B107-8E7B-40D7-AD6F-BD8981CE3EF5}" dt="2022-12-05T15:41:03.992" v="17" actId="164"/>
          <ac:spMkLst>
            <pc:docMk/>
            <pc:sldMk cId="4081382375" sldId="256"/>
            <ac:spMk id="4" creationId="{56A69666-D455-6C70-5301-CFB0AA2309EB}"/>
          </ac:spMkLst>
        </pc:spChg>
        <pc:spChg chg="mod">
          <ac:chgData name="Simon Hoer" userId="3eabd9af-13af-452d-8bee-a744f7f907af" providerId="ADAL" clId="{5365B107-8E7B-40D7-AD6F-BD8981CE3EF5}" dt="2022-12-05T15:48:54.448" v="79" actId="1035"/>
          <ac:spMkLst>
            <pc:docMk/>
            <pc:sldMk cId="4081382375" sldId="256"/>
            <ac:spMk id="6" creationId="{BFDAF638-D062-BC37-9800-B91B121AAC71}"/>
          </ac:spMkLst>
        </pc:spChg>
        <pc:spChg chg="mod">
          <ac:chgData name="Simon Hoer" userId="3eabd9af-13af-452d-8bee-a744f7f907af" providerId="ADAL" clId="{5365B107-8E7B-40D7-AD6F-BD8981CE3EF5}" dt="2022-12-05T15:48:48.848" v="60" actId="1036"/>
          <ac:spMkLst>
            <pc:docMk/>
            <pc:sldMk cId="4081382375" sldId="256"/>
            <ac:spMk id="13" creationId="{6184E3B9-F7C8-1519-6722-64BDECDB684C}"/>
          </ac:spMkLst>
        </pc:spChg>
        <pc:spChg chg="mod">
          <ac:chgData name="Simon Hoer" userId="3eabd9af-13af-452d-8bee-a744f7f907af" providerId="ADAL" clId="{5365B107-8E7B-40D7-AD6F-BD8981CE3EF5}" dt="2022-12-05T15:40:09.292" v="10" actId="164"/>
          <ac:spMkLst>
            <pc:docMk/>
            <pc:sldMk cId="4081382375" sldId="256"/>
            <ac:spMk id="14" creationId="{BF0E1E2B-53F4-75A3-9197-72B4108CFEEE}"/>
          </ac:spMkLst>
        </pc:spChg>
        <pc:spChg chg="mod">
          <ac:chgData name="Simon Hoer" userId="3eabd9af-13af-452d-8bee-a744f7f907af" providerId="ADAL" clId="{5365B107-8E7B-40D7-AD6F-BD8981CE3EF5}" dt="2022-12-05T15:41:14.125" v="18" actId="164"/>
          <ac:spMkLst>
            <pc:docMk/>
            <pc:sldMk cId="4081382375" sldId="256"/>
            <ac:spMk id="15" creationId="{91F00844-EDF9-D618-A8E9-62184618ACC5}"/>
          </ac:spMkLst>
        </pc:spChg>
        <pc:spChg chg="mod">
          <ac:chgData name="Simon Hoer" userId="3eabd9af-13af-452d-8bee-a744f7f907af" providerId="ADAL" clId="{5365B107-8E7B-40D7-AD6F-BD8981CE3EF5}" dt="2022-12-05T15:41:03.992" v="17" actId="164"/>
          <ac:spMkLst>
            <pc:docMk/>
            <pc:sldMk cId="4081382375" sldId="256"/>
            <ac:spMk id="16" creationId="{C314799D-6D9D-402A-A775-97B5252E111F}"/>
          </ac:spMkLst>
        </pc:spChg>
        <pc:grpChg chg="mod">
          <ac:chgData name="Simon Hoer" userId="3eabd9af-13af-452d-8bee-a744f7f907af" providerId="ADAL" clId="{5365B107-8E7B-40D7-AD6F-BD8981CE3EF5}" dt="2022-12-05T15:48:54.448" v="79" actId="1035"/>
          <ac:grpSpMkLst>
            <pc:docMk/>
            <pc:sldMk cId="4081382375" sldId="256"/>
            <ac:grpSpMk id="7" creationId="{AC2E9044-7FFB-0909-2446-F72A4BD6D62E}"/>
          </ac:grpSpMkLst>
        </pc:grpChg>
        <pc:grpChg chg="mod">
          <ac:chgData name="Simon Hoer" userId="3eabd9af-13af-452d-8bee-a744f7f907af" providerId="ADAL" clId="{5365B107-8E7B-40D7-AD6F-BD8981CE3EF5}" dt="2022-12-05T15:48:48.848" v="60" actId="1036"/>
          <ac:grpSpMkLst>
            <pc:docMk/>
            <pc:sldMk cId="4081382375" sldId="256"/>
            <ac:grpSpMk id="10" creationId="{7D905D76-83B7-29EC-6997-61C9FDEE42FE}"/>
          </ac:grpSpMkLst>
        </pc:grpChg>
        <pc:grpChg chg="add mod">
          <ac:chgData name="Simon Hoer" userId="3eabd9af-13af-452d-8bee-a744f7f907af" providerId="ADAL" clId="{5365B107-8E7B-40D7-AD6F-BD8981CE3EF5}" dt="2022-12-05T15:40:14.311" v="16" actId="1036"/>
          <ac:grpSpMkLst>
            <pc:docMk/>
            <pc:sldMk cId="4081382375" sldId="256"/>
            <ac:grpSpMk id="17" creationId="{8F844550-3C92-49C6-2293-65CB697E6DA1}"/>
          </ac:grpSpMkLst>
        </pc:grpChg>
        <pc:grpChg chg="add mod">
          <ac:chgData name="Simon Hoer" userId="3eabd9af-13af-452d-8bee-a744f7f907af" providerId="ADAL" clId="{5365B107-8E7B-40D7-AD6F-BD8981CE3EF5}" dt="2022-12-05T15:48:48.848" v="60" actId="1036"/>
          <ac:grpSpMkLst>
            <pc:docMk/>
            <pc:sldMk cId="4081382375" sldId="256"/>
            <ac:grpSpMk id="18" creationId="{4FE176B3-6F1C-66DE-28C1-73F2FC1B4904}"/>
          </ac:grpSpMkLst>
        </pc:grpChg>
        <pc:grpChg chg="add mod">
          <ac:chgData name="Simon Hoer" userId="3eabd9af-13af-452d-8bee-a744f7f907af" providerId="ADAL" clId="{5365B107-8E7B-40D7-AD6F-BD8981CE3EF5}" dt="2022-12-05T15:48:54.448" v="79" actId="1035"/>
          <ac:grpSpMkLst>
            <pc:docMk/>
            <pc:sldMk cId="4081382375" sldId="256"/>
            <ac:grpSpMk id="19" creationId="{C10304E3-1E25-198E-55B0-8B800B6FFD76}"/>
          </ac:grpSpMkLst>
        </pc:grpChg>
      </pc:sldChg>
      <pc:sldChg chg="modSp mod">
        <pc:chgData name="Simon Hoer" userId="3eabd9af-13af-452d-8bee-a744f7f907af" providerId="ADAL" clId="{5365B107-8E7B-40D7-AD6F-BD8981CE3EF5}" dt="2022-12-05T15:50:21.675" v="80" actId="2085"/>
        <pc:sldMkLst>
          <pc:docMk/>
          <pc:sldMk cId="796350461" sldId="257"/>
        </pc:sldMkLst>
        <pc:spChg chg="mod">
          <ac:chgData name="Simon Hoer" userId="3eabd9af-13af-452d-8bee-a744f7f907af" providerId="ADAL" clId="{5365B107-8E7B-40D7-AD6F-BD8981CE3EF5}" dt="2022-12-05T15:50:21.675" v="80" actId="2085"/>
          <ac:spMkLst>
            <pc:docMk/>
            <pc:sldMk cId="796350461" sldId="257"/>
            <ac:spMk id="4" creationId="{2C0B74D5-3FEB-92D2-C5BC-A0523C8D77CF}"/>
          </ac:spMkLst>
        </pc:spChg>
        <pc:spChg chg="mod">
          <ac:chgData name="Simon Hoer" userId="3eabd9af-13af-452d-8bee-a744f7f907af" providerId="ADAL" clId="{5365B107-8E7B-40D7-AD6F-BD8981CE3EF5}" dt="2022-12-05T15:43:20.406" v="25" actId="2085"/>
          <ac:spMkLst>
            <pc:docMk/>
            <pc:sldMk cId="796350461" sldId="257"/>
            <ac:spMk id="25" creationId="{18EC5FDC-837F-DF2A-531C-B4A1689C19A6}"/>
          </ac:spMkLst>
        </pc:spChg>
        <pc:spChg chg="mod">
          <ac:chgData name="Simon Hoer" userId="3eabd9af-13af-452d-8bee-a744f7f907af" providerId="ADAL" clId="{5365B107-8E7B-40D7-AD6F-BD8981CE3EF5}" dt="2022-12-05T15:43:24.002" v="26" actId="2085"/>
          <ac:spMkLst>
            <pc:docMk/>
            <pc:sldMk cId="796350461" sldId="257"/>
            <ac:spMk id="27" creationId="{3B1BE24D-22DD-E8F5-ECBF-30DDD819681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19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10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42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9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39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79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66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587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88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59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18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22809-65AE-433F-A5A1-EE769861C1BB}" type="datetimeFigureOut">
              <a:rPr lang="en-GB" smtClean="0"/>
              <a:t>06/12/2022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233B7-E517-41A6-992E-871365C73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76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9BA3D3D-8575-D316-B431-2C30A4FA8F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769"/>
          <a:stretch/>
        </p:blipFill>
        <p:spPr>
          <a:xfrm>
            <a:off x="121921" y="513807"/>
            <a:ext cx="2855190" cy="25200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FDAF638-D062-BC37-9800-B91B121AAC71}"/>
              </a:ext>
            </a:extLst>
          </p:cNvPr>
          <p:cNvSpPr>
            <a:spLocks noChangeAspect="1"/>
          </p:cNvSpPr>
          <p:nvPr/>
        </p:nvSpPr>
        <p:spPr>
          <a:xfrm>
            <a:off x="289516" y="3539663"/>
            <a:ext cx="2520000" cy="2520000"/>
          </a:xfrm>
          <a:prstGeom prst="ellipse">
            <a:avLst/>
          </a:prstGeom>
          <a:solidFill>
            <a:srgbClr val="0053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C2E9044-7FFB-0909-2446-F72A4BD6D62E}"/>
              </a:ext>
            </a:extLst>
          </p:cNvPr>
          <p:cNvGrpSpPr>
            <a:grpSpLocks noChangeAspect="1"/>
          </p:cNvGrpSpPr>
          <p:nvPr/>
        </p:nvGrpSpPr>
        <p:grpSpPr>
          <a:xfrm>
            <a:off x="332260" y="3565268"/>
            <a:ext cx="2425001" cy="2425001"/>
            <a:chOff x="1036598" y="2945116"/>
            <a:chExt cx="1955805" cy="1955805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694C38D-0A64-B184-0202-1D54255470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36598" y="2945116"/>
              <a:ext cx="1955805" cy="1955805"/>
            </a:xfrm>
            <a:prstGeom prst="ellipse">
              <a:avLst/>
            </a:prstGeom>
            <a:solidFill>
              <a:srgbClr val="005387"/>
            </a:solidFill>
            <a:ln>
              <a:solidFill>
                <a:srgbClr val="0053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Graphic 8" descr="Door Open with solid fill">
              <a:extLst>
                <a:ext uri="{FF2B5EF4-FFF2-40B4-BE49-F238E27FC236}">
                  <a16:creationId xmlns:a16="http://schemas.microsoft.com/office/drawing/2014/main" id="{9C4A0E8C-B79E-B57F-4CA9-9DD747B30F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1266538" y="3174589"/>
              <a:ext cx="1496857" cy="1496857"/>
            </a:xfrm>
            <a:prstGeom prst="rect">
              <a:avLst/>
            </a:prstGeom>
          </p:spPr>
        </p:pic>
      </p:grpSp>
      <p:sp>
        <p:nvSpPr>
          <p:cNvPr id="13" name="Oval 12">
            <a:extLst>
              <a:ext uri="{FF2B5EF4-FFF2-40B4-BE49-F238E27FC236}">
                <a16:creationId xmlns:a16="http://schemas.microsoft.com/office/drawing/2014/main" id="{6184E3B9-F7C8-1519-6722-64BDECDB684C}"/>
              </a:ext>
            </a:extLst>
          </p:cNvPr>
          <p:cNvSpPr>
            <a:spLocks noChangeAspect="1"/>
          </p:cNvSpPr>
          <p:nvPr/>
        </p:nvSpPr>
        <p:spPr>
          <a:xfrm>
            <a:off x="289516" y="6522187"/>
            <a:ext cx="2520000" cy="2520000"/>
          </a:xfrm>
          <a:prstGeom prst="ellipse">
            <a:avLst/>
          </a:prstGeom>
          <a:solidFill>
            <a:srgbClr val="0053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D905D76-83B7-29EC-6997-61C9FDEE42FE}"/>
              </a:ext>
            </a:extLst>
          </p:cNvPr>
          <p:cNvGrpSpPr>
            <a:grpSpLocks noChangeAspect="1"/>
          </p:cNvGrpSpPr>
          <p:nvPr/>
        </p:nvGrpSpPr>
        <p:grpSpPr>
          <a:xfrm>
            <a:off x="418013" y="6709422"/>
            <a:ext cx="2172114" cy="2172114"/>
            <a:chOff x="8700951" y="6167915"/>
            <a:chExt cx="549606" cy="549606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E73451D-3FB8-43E2-B4E7-0E6834FFB1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700951" y="6167915"/>
              <a:ext cx="549606" cy="549606"/>
            </a:xfrm>
            <a:prstGeom prst="ellipse">
              <a:avLst/>
            </a:prstGeom>
            <a:solidFill>
              <a:srgbClr val="005387"/>
            </a:solidFill>
            <a:ln>
              <a:solidFill>
                <a:srgbClr val="0053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Graphic 11" descr="Two Men with solid fill">
              <a:extLst>
                <a:ext uri="{FF2B5EF4-FFF2-40B4-BE49-F238E27FC236}">
                  <a16:creationId xmlns:a16="http://schemas.microsoft.com/office/drawing/2014/main" id="{76860AA2-EF3C-96F7-B644-0420FF30973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8735404" y="6187254"/>
              <a:ext cx="510928" cy="510928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F844550-3C92-49C6-2293-65CB697E6DA1}"/>
              </a:ext>
            </a:extLst>
          </p:cNvPr>
          <p:cNvGrpSpPr/>
          <p:nvPr/>
        </p:nvGrpSpPr>
        <p:grpSpPr>
          <a:xfrm>
            <a:off x="3051653" y="558411"/>
            <a:ext cx="3444938" cy="2407814"/>
            <a:chOff x="3051653" y="513807"/>
            <a:chExt cx="3444938" cy="240781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F0E1E2B-53F4-75A3-9197-72B4108CFEEE}"/>
                </a:ext>
              </a:extLst>
            </p:cNvPr>
            <p:cNvSpPr/>
            <p:nvPr/>
          </p:nvSpPr>
          <p:spPr>
            <a:xfrm>
              <a:off x="3135083" y="513807"/>
              <a:ext cx="3361508" cy="2407813"/>
            </a:xfrm>
            <a:prstGeom prst="rect">
              <a:avLst/>
            </a:prstGeom>
            <a:solidFill>
              <a:srgbClr val="F1C4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r>
                <a:rPr lang="en-GB" sz="3600" b="1" dirty="0">
                  <a:solidFill>
                    <a:schemeClr val="tx1"/>
                  </a:solidFill>
                </a:rPr>
                <a:t>Warning; </a:t>
              </a:r>
              <a:endParaRPr lang="en-US" dirty="0">
                <a:cs typeface="Calibri" panose="020F0502020204030204"/>
              </a:endParaRPr>
            </a:p>
            <a:p>
              <a:r>
                <a:rPr lang="en-GB" sz="3600" dirty="0">
                  <a:solidFill>
                    <a:schemeClr val="tx1"/>
                  </a:solidFill>
                </a:rPr>
                <a:t>liquid nitrogen. </a:t>
              </a:r>
              <a:endParaRPr lang="en-GB" sz="3600" dirty="0">
                <a:solidFill>
                  <a:schemeClr val="tx1"/>
                </a:solidFill>
                <a:cs typeface="Calibri" panose="020F0502020204030204"/>
              </a:endParaRPr>
            </a:p>
            <a:p>
              <a:r>
                <a:rPr lang="en-GB" sz="2800" dirty="0">
                  <a:solidFill>
                    <a:schemeClr val="tx1"/>
                  </a:solidFill>
                </a:rPr>
                <a:t>Risk of asphyxiating atmosphere if spilled</a:t>
              </a:r>
              <a:endParaRPr lang="en-GB" sz="3600" dirty="0">
                <a:solidFill>
                  <a:schemeClr val="tx1"/>
                </a:solidFill>
                <a:cs typeface="Calibri" panose="020F0502020204030204"/>
              </a:endParaRP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BB12915F-B684-E6BB-5C00-5E410165E0E1}"/>
                </a:ext>
              </a:extLst>
            </p:cNvPr>
            <p:cNvSpPr/>
            <p:nvPr/>
          </p:nvSpPr>
          <p:spPr>
            <a:xfrm>
              <a:off x="3051653" y="515367"/>
              <a:ext cx="94961" cy="2406254"/>
            </a:xfrm>
            <a:prstGeom prst="rect">
              <a:avLst/>
            </a:prstGeom>
            <a:solidFill>
              <a:srgbClr val="F1C4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10304E3-1E25-198E-55B0-8B800B6FFD76}"/>
              </a:ext>
            </a:extLst>
          </p:cNvPr>
          <p:cNvGrpSpPr/>
          <p:nvPr/>
        </p:nvGrpSpPr>
        <p:grpSpPr>
          <a:xfrm>
            <a:off x="3051653" y="3532230"/>
            <a:ext cx="3444938" cy="2524710"/>
            <a:chOff x="3051653" y="3212562"/>
            <a:chExt cx="3444938" cy="252471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1F00844-EDF9-D618-A8E9-62184618ACC5}"/>
                </a:ext>
              </a:extLst>
            </p:cNvPr>
            <p:cNvSpPr/>
            <p:nvPr/>
          </p:nvSpPr>
          <p:spPr>
            <a:xfrm>
              <a:off x="3135083" y="3212562"/>
              <a:ext cx="3361508" cy="2524171"/>
            </a:xfrm>
            <a:prstGeom prst="rect">
              <a:avLst/>
            </a:prstGeom>
            <a:solidFill>
              <a:srgbClr val="0053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3600" b="1" dirty="0"/>
                <a:t>Keep door open when room is occupied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4A589CE-8B75-2783-08DC-58CF6803341A}"/>
                </a:ext>
              </a:extLst>
            </p:cNvPr>
            <p:cNvSpPr/>
            <p:nvPr/>
          </p:nvSpPr>
          <p:spPr>
            <a:xfrm>
              <a:off x="3051653" y="3214966"/>
              <a:ext cx="94961" cy="2522306"/>
            </a:xfrm>
            <a:prstGeom prst="rect">
              <a:avLst/>
            </a:prstGeom>
            <a:solidFill>
              <a:srgbClr val="0053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FE176B3-6F1C-66DE-28C1-73F2FC1B4904}"/>
              </a:ext>
            </a:extLst>
          </p:cNvPr>
          <p:cNvGrpSpPr/>
          <p:nvPr/>
        </p:nvGrpSpPr>
        <p:grpSpPr>
          <a:xfrm>
            <a:off x="3052040" y="6506954"/>
            <a:ext cx="3444551" cy="2522404"/>
            <a:chOff x="3052040" y="5919659"/>
            <a:chExt cx="3444551" cy="252240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314799D-6D9D-402A-A775-97B5252E111F}"/>
                </a:ext>
              </a:extLst>
            </p:cNvPr>
            <p:cNvSpPr/>
            <p:nvPr/>
          </p:nvSpPr>
          <p:spPr>
            <a:xfrm>
              <a:off x="3135083" y="5919659"/>
              <a:ext cx="3361508" cy="2522306"/>
            </a:xfrm>
            <a:prstGeom prst="rect">
              <a:avLst/>
            </a:prstGeom>
            <a:solidFill>
              <a:srgbClr val="0053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3600" b="1" dirty="0"/>
                <a:t>Take a buddy for high risk work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6A69666-D455-6C70-5301-CFB0AA2309EB}"/>
                </a:ext>
              </a:extLst>
            </p:cNvPr>
            <p:cNvSpPr/>
            <p:nvPr/>
          </p:nvSpPr>
          <p:spPr>
            <a:xfrm>
              <a:off x="3052040" y="5919757"/>
              <a:ext cx="99959" cy="2522306"/>
            </a:xfrm>
            <a:prstGeom prst="rect">
              <a:avLst/>
            </a:prstGeom>
            <a:solidFill>
              <a:srgbClr val="0053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81382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08BCCA-6DDF-6285-4F61-B5BBF11EC17F}"/>
              </a:ext>
            </a:extLst>
          </p:cNvPr>
          <p:cNvSpPr txBox="1"/>
          <p:nvPr/>
        </p:nvSpPr>
        <p:spPr>
          <a:xfrm>
            <a:off x="301339" y="388221"/>
            <a:ext cx="6246281" cy="646331"/>
          </a:xfrm>
          <a:prstGeom prst="rect">
            <a:avLst/>
          </a:prstGeom>
          <a:solidFill>
            <a:srgbClr val="D0F8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/>
              <a:t>Room 1.01 </a:t>
            </a:r>
            <a:r>
              <a:rPr lang="en-GB"/>
              <a:t>- Cryogenic storage and liquid nitrogen source</a:t>
            </a:r>
          </a:p>
          <a:p>
            <a:r>
              <a:rPr lang="en-GB"/>
              <a:t>                       Hazards and emergency equipment</a:t>
            </a:r>
          </a:p>
        </p:txBody>
      </p:sp>
      <p:pic>
        <p:nvPicPr>
          <p:cNvPr id="3" name="Graphic 2" descr="Siren with solid fill">
            <a:extLst>
              <a:ext uri="{FF2B5EF4-FFF2-40B4-BE49-F238E27FC236}">
                <a16:creationId xmlns:a16="http://schemas.microsoft.com/office/drawing/2014/main" id="{5FF1C558-E620-1AC3-22D7-593588B239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388737" y="7646906"/>
            <a:ext cx="739571" cy="7395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0B74D5-3FEB-92D2-C5BC-A0523C8D77CF}"/>
              </a:ext>
            </a:extLst>
          </p:cNvPr>
          <p:cNvSpPr txBox="1"/>
          <p:nvPr/>
        </p:nvSpPr>
        <p:spPr>
          <a:xfrm>
            <a:off x="2295647" y="7610200"/>
            <a:ext cx="3037511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Oxygen depletion alarm</a:t>
            </a:r>
          </a:p>
          <a:p>
            <a:r>
              <a:rPr lang="en-GB" sz="1600" dirty="0"/>
              <a:t>Vacate room if alarm sounds and inform facilities team (6)12345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51BF54-2460-C7AD-0F75-E7219E269D9D}"/>
              </a:ext>
            </a:extLst>
          </p:cNvPr>
          <p:cNvSpPr>
            <a:spLocks noChangeAspect="1"/>
          </p:cNvSpPr>
          <p:nvPr/>
        </p:nvSpPr>
        <p:spPr>
          <a:xfrm>
            <a:off x="310380" y="400594"/>
            <a:ext cx="6246281" cy="9152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A9F21EC-90F4-583A-4335-79AD03208F5D}"/>
              </a:ext>
            </a:extLst>
          </p:cNvPr>
          <p:cNvGrpSpPr>
            <a:grpSpLocks noChangeAspect="1"/>
          </p:cNvGrpSpPr>
          <p:nvPr/>
        </p:nvGrpSpPr>
        <p:grpSpPr>
          <a:xfrm>
            <a:off x="1436977" y="1477299"/>
            <a:ext cx="4213448" cy="4306824"/>
            <a:chOff x="1337041" y="2304538"/>
            <a:chExt cx="3300742" cy="3485247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A2AA997-EAD3-518C-D4E8-2594662F1C6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310724" y="2514381"/>
              <a:ext cx="360517" cy="30553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073BAEB-FA97-E1D0-0C46-80BD948ACC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729614" y="2494749"/>
              <a:ext cx="360517" cy="305538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B3F3C9E6-47B4-FAFF-8FB9-F10C22FCE7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021063" y="2512947"/>
              <a:ext cx="360517" cy="305538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632E196-8705-3323-0CF7-DDCA7426FC79}"/>
                </a:ext>
              </a:extLst>
            </p:cNvPr>
            <p:cNvSpPr/>
            <p:nvPr/>
          </p:nvSpPr>
          <p:spPr>
            <a:xfrm>
              <a:off x="1337041" y="2304538"/>
              <a:ext cx="3063552" cy="3015262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58D16AC9-EABA-778A-5633-68AA978D680B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3708150" y="4854983"/>
              <a:ext cx="929633" cy="929633"/>
            </a:xfrm>
            <a:prstGeom prst="arc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7A798E9-8539-30B7-07C6-4F2B3D50E301}"/>
                </a:ext>
              </a:extLst>
            </p:cNvPr>
            <p:cNvCxnSpPr>
              <a:cxnSpLocks/>
            </p:cNvCxnSpPr>
            <p:nvPr/>
          </p:nvCxnSpPr>
          <p:spPr>
            <a:xfrm>
              <a:off x="4172967" y="4854983"/>
              <a:ext cx="0" cy="464817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473FFF5-750C-F42B-E4BF-EF134B17E0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648872" y="2424197"/>
              <a:ext cx="498529" cy="49852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51968BC-6CAF-11CE-B4EC-AAAACE989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58181" y="2976973"/>
              <a:ext cx="669010" cy="669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D954967-1D5A-C2F7-FFA0-E3D62A2860B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58181" y="3762485"/>
              <a:ext cx="669010" cy="669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06836D6-382D-264C-F0E7-2479E66698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58181" y="4520478"/>
              <a:ext cx="669010" cy="66901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E815656-6299-7314-CBE1-A20663D61C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51449" y="2424198"/>
              <a:ext cx="498529" cy="49852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B7821DF0-E6E2-3676-DACB-F9C88B544E1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43692" y="2424199"/>
              <a:ext cx="498529" cy="498529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0B39A77E-6B7C-3359-6D80-456ED7B7125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612427" y="3153302"/>
              <a:ext cx="360517" cy="305538"/>
            </a:xfrm>
            <a:prstGeom prst="rect">
              <a:avLst/>
            </a:prstGeom>
          </p:spPr>
        </p:pic>
        <p:pic>
          <p:nvPicPr>
            <p:cNvPr id="20" name="Graphic 19" descr="Siren with solid fill">
              <a:extLst>
                <a:ext uri="{FF2B5EF4-FFF2-40B4-BE49-F238E27FC236}">
                  <a16:creationId xmlns:a16="http://schemas.microsoft.com/office/drawing/2014/main" id="{BDE36080-B06C-7AE0-E26D-85283EC93A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16200000">
              <a:off x="3779189" y="3318984"/>
              <a:ext cx="707929" cy="707929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4D85E942-22EB-00AC-2730-F70ECE347B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632840" y="3917696"/>
              <a:ext cx="360517" cy="305538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77DCC92A-254E-8129-F321-E244A53EA7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619242" y="4702214"/>
              <a:ext cx="360517" cy="305538"/>
            </a:xfrm>
            <a:prstGeom prst="rect">
              <a:avLst/>
            </a:prstGeom>
          </p:spPr>
        </p:pic>
        <p:sp>
          <p:nvSpPr>
            <p:cNvPr id="23" name="Arc 22">
              <a:extLst>
                <a:ext uri="{FF2B5EF4-FFF2-40B4-BE49-F238E27FC236}">
                  <a16:creationId xmlns:a16="http://schemas.microsoft.com/office/drawing/2014/main" id="{C4A0179E-A4AC-D194-AAFF-BEE871F98CC3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782963" y="4860152"/>
              <a:ext cx="929633" cy="929633"/>
            </a:xfrm>
            <a:prstGeom prst="arc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6087E63-8595-54E8-4719-46C9162625E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47777" y="4860152"/>
              <a:ext cx="0" cy="464817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8EC5FDC-837F-DF2A-531C-B4A1689C19A6}"/>
              </a:ext>
            </a:extLst>
          </p:cNvPr>
          <p:cNvSpPr txBox="1"/>
          <p:nvPr/>
        </p:nvSpPr>
        <p:spPr>
          <a:xfrm>
            <a:off x="2295647" y="5594525"/>
            <a:ext cx="3037511" cy="830997"/>
          </a:xfrm>
          <a:prstGeom prst="rect">
            <a:avLst/>
          </a:prstGeom>
          <a:solidFill>
            <a:srgbClr val="F1C444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Warning;</a:t>
            </a:r>
            <a:r>
              <a:rPr lang="en-GB" sz="1600" dirty="0"/>
              <a:t> liquid nitrogen. Extremely low temperature.</a:t>
            </a:r>
          </a:p>
          <a:p>
            <a:r>
              <a:rPr lang="en-GB" sz="1600" dirty="0"/>
              <a:t>Risk of severe cold burns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B1BE24D-22DD-E8F5-ECBF-30DDD819681D}"/>
              </a:ext>
            </a:extLst>
          </p:cNvPr>
          <p:cNvSpPr txBox="1"/>
          <p:nvPr/>
        </p:nvSpPr>
        <p:spPr>
          <a:xfrm>
            <a:off x="2295647" y="6602363"/>
            <a:ext cx="3037511" cy="830997"/>
          </a:xfrm>
          <a:prstGeom prst="rect">
            <a:avLst/>
          </a:prstGeom>
          <a:solidFill>
            <a:srgbClr val="F1C444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Warning;</a:t>
            </a:r>
            <a:r>
              <a:rPr lang="en-GB" sz="1600" dirty="0"/>
              <a:t> liquid nitrogen. Spills can deplete air of oxygen. Risk of asphyxiating atmosphere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DB91B77-5198-A8C8-53D8-21154C13607C}"/>
              </a:ext>
            </a:extLst>
          </p:cNvPr>
          <p:cNvSpPr txBox="1"/>
          <p:nvPr/>
        </p:nvSpPr>
        <p:spPr>
          <a:xfrm>
            <a:off x="487467" y="8796148"/>
            <a:ext cx="5922042" cy="64633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chemeClr val="bg1"/>
                </a:solidFill>
              </a:rPr>
              <a:t>Emergency</a:t>
            </a:r>
            <a:r>
              <a:rPr lang="en-GB">
                <a:solidFill>
                  <a:schemeClr val="bg1"/>
                </a:solidFill>
              </a:rPr>
              <a:t>    Andy Man (6)12346; Room 1.23</a:t>
            </a:r>
          </a:p>
          <a:p>
            <a:r>
              <a:rPr lang="en-GB" b="1">
                <a:solidFill>
                  <a:schemeClr val="bg1"/>
                </a:solidFill>
              </a:rPr>
              <a:t>contact  </a:t>
            </a:r>
            <a:r>
              <a:rPr lang="en-GB">
                <a:solidFill>
                  <a:schemeClr val="bg1"/>
                </a:solidFill>
              </a:rPr>
              <a:t>        Facilities team (6)12345; Room 4.56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A019B65-0CDF-DA1C-1AFB-12446922DAE2}"/>
              </a:ext>
            </a:extLst>
          </p:cNvPr>
          <p:cNvCxnSpPr>
            <a:cxnSpLocks/>
          </p:cNvCxnSpPr>
          <p:nvPr/>
        </p:nvCxnSpPr>
        <p:spPr>
          <a:xfrm>
            <a:off x="1682931" y="8754534"/>
            <a:ext cx="0" cy="687945"/>
          </a:xfrm>
          <a:prstGeom prst="line">
            <a:avLst/>
          </a:prstGeom>
          <a:ln w="1905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9">
            <a:extLst>
              <a:ext uri="{FF2B5EF4-FFF2-40B4-BE49-F238E27FC236}">
                <a16:creationId xmlns:a16="http://schemas.microsoft.com/office/drawing/2014/main" id="{EB0FDAF3-5CA7-2991-EA02-61746FD8C2C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5769"/>
          <a:stretch/>
        </p:blipFill>
        <p:spPr>
          <a:xfrm>
            <a:off x="2945110" y="2680898"/>
            <a:ext cx="1438762" cy="12698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1CE4D35-0236-9ABE-63EA-5F5A28BD696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5769"/>
          <a:stretch/>
        </p:blipFill>
        <p:spPr>
          <a:xfrm>
            <a:off x="1272345" y="6636033"/>
            <a:ext cx="941584" cy="83104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7582D115-35CF-7EB6-6362-5B55362818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8965" y="5625158"/>
            <a:ext cx="928419" cy="83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350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99</Words>
  <Application>Microsoft Office PowerPoint</Application>
  <PresentationFormat>A4 Paper (210x297 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Hoer</dc:creator>
  <cp:lastModifiedBy>Diane Grover</cp:lastModifiedBy>
  <cp:revision>1</cp:revision>
  <dcterms:created xsi:type="dcterms:W3CDTF">2022-08-24T09:59:57Z</dcterms:created>
  <dcterms:modified xsi:type="dcterms:W3CDTF">2022-12-06T10:52:59Z</dcterms:modified>
</cp:coreProperties>
</file>